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3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7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4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68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45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26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2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52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86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sjsiz2A9m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73487"/>
            <a:ext cx="9144000" cy="124328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0969" y="2033309"/>
            <a:ext cx="9144000" cy="449628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Nsjsiz2A9m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85753" y="2492532"/>
            <a:ext cx="5665868" cy="31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sdd</a:t>
            </a:r>
            <a:endParaRPr lang="ru-RU" dirty="0"/>
          </a:p>
        </p:txBody>
      </p:sp>
      <p:pic>
        <p:nvPicPr>
          <p:cNvPr id="5" name="newye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735138"/>
            <a:ext cx="6172200" cy="337661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sdsdsd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3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Широкоэкранный</PresentationFormat>
  <Paragraphs>2</Paragraphs>
  <Slides>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sdd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Владислав Некрасов</cp:lastModifiedBy>
  <cp:revision>2</cp:revision>
  <dcterms:created xsi:type="dcterms:W3CDTF">2020-08-09T19:16:16Z</dcterms:created>
  <dcterms:modified xsi:type="dcterms:W3CDTF">2020-08-12T17:34:16Z</dcterms:modified>
</cp:coreProperties>
</file>